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61" r:id="rId4"/>
    <p:sldId id="262" r:id="rId5"/>
  </p:sldIdLst>
  <p:sldSz cx="12192000" cy="6858000"/>
  <p:notesSz cx="6858000" cy="9144000"/>
  <p:embeddedFontLst>
    <p:embeddedFont>
      <p:font typeface="Arial Black" panose="020B0A04020102020204" pitchFamily="34" charset="0"/>
      <p:regular r:id="rId7"/>
      <p:bold r:id="rId8"/>
    </p:embeddedFont>
    <p:embeddedFont>
      <p:font typeface="Lexend" panose="020B0604020202020204" charset="0"/>
      <p:regular r:id="rId9"/>
      <p:bold r:id="rId10"/>
    </p:embeddedFont>
    <p:embeddedFont>
      <p:font typeface="Lexend Medium"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J7LnNQw49QY5cfeMZ4XqJlVTR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0"/>
          <p:cNvSpPr txBox="1">
            <a:spLocks noGrp="1"/>
          </p:cNvSpPr>
          <p:nvPr>
            <p:ph type="title"/>
          </p:nvPr>
        </p:nvSpPr>
        <p:spPr>
          <a:xfrm>
            <a:off x="1552792" y="464943"/>
            <a:ext cx="9758000" cy="763600"/>
          </a:xfrm>
          <a:prstGeom prst="rect">
            <a:avLst/>
          </a:prstGeom>
          <a:noFill/>
          <a:ln>
            <a:noFill/>
          </a:ln>
        </p:spPr>
        <p:txBody>
          <a:bodyPr spcFirstLastPara="1" wrap="square" lIns="94750" tIns="94750" rIns="94750" bIns="94750" anchor="t" anchorCtr="0">
            <a:noAutofit/>
          </a:bodyPr>
          <a:lstStyle>
            <a:lvl1pPr lvl="0" algn="l">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a:endParaRPr/>
          </a:p>
        </p:txBody>
      </p:sp>
      <p:sp>
        <p:nvSpPr>
          <p:cNvPr id="18" name="Google Shape;18;p10"/>
          <p:cNvSpPr txBox="1">
            <a:spLocks noGrp="1"/>
          </p:cNvSpPr>
          <p:nvPr>
            <p:ph type="body" idx="1"/>
          </p:nvPr>
        </p:nvSpPr>
        <p:spPr>
          <a:xfrm>
            <a:off x="960000" y="1536633"/>
            <a:ext cx="10272000" cy="697600"/>
          </a:xfrm>
          <a:prstGeom prst="rect">
            <a:avLst/>
          </a:prstGeom>
          <a:noFill/>
          <a:ln>
            <a:noFill/>
          </a:ln>
        </p:spPr>
        <p:txBody>
          <a:bodyPr spcFirstLastPara="1" wrap="square" lIns="94750" tIns="94750" rIns="94750" bIns="94750" anchor="t" anchorCtr="0">
            <a:noAutofit/>
          </a:bodyPr>
          <a:lstStyle>
            <a:lvl1pPr marL="457200" lvl="0" indent="-36195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marL="914400" lvl="1" indent="-36195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marL="1371600" lvl="2" indent="-36195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marL="1828800" lvl="3" indent="-330200" algn="l">
              <a:lnSpc>
                <a:spcPct val="100000"/>
              </a:lnSpc>
              <a:spcBef>
                <a:spcPts val="0"/>
              </a:spcBef>
              <a:spcAft>
                <a:spcPts val="0"/>
              </a:spcAft>
              <a:buClr>
                <a:srgbClr val="445D73"/>
              </a:buClr>
              <a:buSzPts val="1600"/>
              <a:buAutoNum type="arabicPeriod"/>
              <a:defRPr sz="2135">
                <a:solidFill>
                  <a:srgbClr val="445D73"/>
                </a:solidFill>
              </a:defRPr>
            </a:lvl4pPr>
            <a:lvl5pPr marL="2286000" lvl="4" indent="-330200" algn="l">
              <a:lnSpc>
                <a:spcPct val="100000"/>
              </a:lnSpc>
              <a:spcBef>
                <a:spcPts val="0"/>
              </a:spcBef>
              <a:spcAft>
                <a:spcPts val="0"/>
              </a:spcAft>
              <a:buClr>
                <a:srgbClr val="445D73"/>
              </a:buClr>
              <a:buSzPts val="1600"/>
              <a:buAutoNum type="alphaLcPeriod"/>
              <a:defRPr sz="2135">
                <a:solidFill>
                  <a:srgbClr val="445D73"/>
                </a:solidFill>
              </a:defRPr>
            </a:lvl5pPr>
            <a:lvl6pPr marL="2743200" lvl="5" indent="-330200" algn="l">
              <a:lnSpc>
                <a:spcPct val="100000"/>
              </a:lnSpc>
              <a:spcBef>
                <a:spcPts val="0"/>
              </a:spcBef>
              <a:spcAft>
                <a:spcPts val="0"/>
              </a:spcAft>
              <a:buClr>
                <a:srgbClr val="445D73"/>
              </a:buClr>
              <a:buSzPts val="1600"/>
              <a:buAutoNum type="romanLcPeriod"/>
              <a:defRPr sz="2135">
                <a:solidFill>
                  <a:srgbClr val="445D73"/>
                </a:solidFill>
              </a:defRPr>
            </a:lvl6pPr>
            <a:lvl7pPr marL="3200400" lvl="6" indent="-330200" algn="l">
              <a:lnSpc>
                <a:spcPct val="100000"/>
              </a:lnSpc>
              <a:spcBef>
                <a:spcPts val="0"/>
              </a:spcBef>
              <a:spcAft>
                <a:spcPts val="0"/>
              </a:spcAft>
              <a:buClr>
                <a:srgbClr val="445D73"/>
              </a:buClr>
              <a:buSzPts val="1600"/>
              <a:buAutoNum type="arabicPeriod"/>
              <a:defRPr sz="2135">
                <a:solidFill>
                  <a:srgbClr val="445D73"/>
                </a:solidFill>
              </a:defRPr>
            </a:lvl7pPr>
            <a:lvl8pPr marL="3657600" lvl="7" indent="-330200" algn="l">
              <a:lnSpc>
                <a:spcPct val="100000"/>
              </a:lnSpc>
              <a:spcBef>
                <a:spcPts val="0"/>
              </a:spcBef>
              <a:spcAft>
                <a:spcPts val="0"/>
              </a:spcAft>
              <a:buClr>
                <a:srgbClr val="445D73"/>
              </a:buClr>
              <a:buSzPts val="1600"/>
              <a:buAutoNum type="alphaLcPeriod"/>
              <a:defRPr sz="2135">
                <a:solidFill>
                  <a:srgbClr val="445D73"/>
                </a:solidFill>
              </a:defRPr>
            </a:lvl8pPr>
            <a:lvl9pPr marL="4114800" lvl="8" indent="-330200" algn="l">
              <a:lnSpc>
                <a:spcPct val="100000"/>
              </a:lnSpc>
              <a:spcBef>
                <a:spcPts val="0"/>
              </a:spcBef>
              <a:spcAft>
                <a:spcPts val="0"/>
              </a:spcAft>
              <a:buClr>
                <a:srgbClr val="445D73"/>
              </a:buClr>
              <a:buSzPts val="1600"/>
              <a:buAutoNum type="romanLcPeriod"/>
              <a:defRPr sz="2135">
                <a:solidFill>
                  <a:srgbClr val="445D73"/>
                </a:solidFill>
              </a:defRPr>
            </a:lvl9pPr>
          </a:lstStyle>
          <a:p>
            <a:endParaRPr/>
          </a:p>
        </p:txBody>
      </p:sp>
      <p:pic>
        <p:nvPicPr>
          <p:cNvPr id="19" name="Google Shape;19;p10"/>
          <p:cNvPicPr preferRelativeResize="0"/>
          <p:nvPr/>
        </p:nvPicPr>
        <p:blipFill rotWithShape="1">
          <a:blip r:embed="rId2">
            <a:alphaModFix/>
          </a:blip>
          <a:srcRect l="2722" r="2731"/>
          <a:stretch/>
        </p:blipFill>
        <p:spPr>
          <a:xfrm>
            <a:off x="10391189" y="6240464"/>
            <a:ext cx="1306324" cy="308304"/>
          </a:xfrm>
          <a:prstGeom prst="rect">
            <a:avLst/>
          </a:prstGeom>
          <a:noFill/>
          <a:ln>
            <a:noFill/>
          </a:ln>
        </p:spPr>
      </p:pic>
      <p:pic>
        <p:nvPicPr>
          <p:cNvPr id="20" name="Google Shape;20;p10"/>
          <p:cNvPicPr preferRelativeResize="0"/>
          <p:nvPr/>
        </p:nvPicPr>
        <p:blipFill rotWithShape="1">
          <a:blip r:embed="rId3">
            <a:alphaModFix/>
          </a:blip>
          <a:srcRect t="2380" b="2380"/>
          <a:stretch/>
        </p:blipFill>
        <p:spPr>
          <a:xfrm>
            <a:off x="494865" y="399001"/>
            <a:ext cx="801617" cy="763465"/>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Lexend Medium"/>
              <a:buNone/>
              <a:defRPr sz="4400" b="0" i="0" u="none" strike="noStrike" cap="none">
                <a:solidFill>
                  <a:schemeClr val="accent2"/>
                </a:solidFill>
                <a:latin typeface="Lexend Medium"/>
                <a:ea typeface="Lexend Medium"/>
                <a:cs typeface="Lexend Medium"/>
                <a:sym typeface="Lexend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10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1pPr>
            <a:lvl2pPr marL="914400" marR="0" lvl="1"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2pPr>
            <a:lvl3pPr marL="1371600" marR="0" lvl="2"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3pPr>
            <a:lvl4pPr marL="1828800" marR="0" lvl="3"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4pPr>
            <a:lvl5pPr marL="2286000" marR="0" lvl="4"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5pPr>
            <a:lvl6pPr marL="2743200" marR="0" lvl="5"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6pPr>
            <a:lvl7pPr marL="3200400" marR="0" lvl="6"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7pPr>
            <a:lvl8pPr marL="3657600" marR="0" lvl="7"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8pPr>
            <a:lvl9pPr marL="4114800" marR="0" lvl="8"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5">
            <a:alphaModFix/>
          </a:blip>
          <a:srcRect t="2380" b="2380"/>
          <a:stretch/>
        </p:blipFill>
        <p:spPr>
          <a:xfrm>
            <a:off x="4953701" y="99480"/>
            <a:ext cx="2701300" cy="2572709"/>
          </a:xfrm>
          <a:prstGeom prst="rect">
            <a:avLst/>
          </a:prstGeom>
          <a:noFill/>
          <a:ln>
            <a:noFill/>
          </a:ln>
        </p:spPr>
      </p:pic>
      <p:sp>
        <p:nvSpPr>
          <p:cNvPr id="89" name="Google Shape;89;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lnSpc>
                <a:spcPct val="100000"/>
              </a:lnSpc>
              <a:spcBef>
                <a:spcPts val="0"/>
              </a:spcBef>
              <a:spcAft>
                <a:spcPts val="0"/>
              </a:spcAft>
              <a:buClr>
                <a:srgbClr val="000000"/>
              </a:buClr>
              <a:buSzPts val="2135"/>
              <a:buFont typeface="Arial"/>
              <a:buNone/>
            </a:pPr>
            <a:r>
              <a:rPr lang="en-US"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90" name="Google Shape;90;p1"/>
          <p:cNvPicPr preferRelativeResize="0"/>
          <p:nvPr/>
        </p:nvPicPr>
        <p:blipFill rotWithShape="1">
          <a:blip r:embed="rId6">
            <a:alphaModFix/>
          </a:blip>
          <a:srcRect l="2722" r="2731"/>
          <a:stretch/>
        </p:blipFill>
        <p:spPr>
          <a:xfrm>
            <a:off x="8429000" y="391891"/>
            <a:ext cx="2800080" cy="660845"/>
          </a:xfrm>
          <a:prstGeom prst="rect">
            <a:avLst/>
          </a:prstGeom>
          <a:noFill/>
          <a:ln>
            <a:noFill/>
          </a:ln>
        </p:spPr>
      </p:pic>
      <p:sp>
        <p:nvSpPr>
          <p:cNvPr id="91" name="Google Shape;91;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Clr>
                <a:srgbClr val="000000"/>
              </a:buClr>
              <a:buSzPts val="7200"/>
              <a:buFont typeface="Arial"/>
              <a:buNone/>
            </a:pPr>
            <a:endParaRPr sz="7200" b="1" i="0" u="none" strike="noStrike" cap="none">
              <a:solidFill>
                <a:srgbClr val="FFFFFF"/>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ts val="7200"/>
              <a:buFont typeface="Arial"/>
              <a:buNone/>
            </a:pPr>
            <a:r>
              <a:rPr lang="en-US" sz="7200" b="1" i="0" u="none" strike="noStrike" cap="none">
                <a:solidFill>
                  <a:srgbClr val="FFFFFF"/>
                </a:solidFill>
                <a:latin typeface="Arial Black"/>
                <a:ea typeface="Arial Black"/>
                <a:cs typeface="Arial Black"/>
                <a:sym typeface="Arial Black"/>
              </a:rPr>
              <a:t>Teach me to help</a:t>
            </a:r>
            <a:endParaRPr sz="8000" b="1" i="0" u="none" strike="noStrike" cap="none">
              <a:solidFill>
                <a:srgbClr val="FFFFFF"/>
              </a:solidFill>
              <a:latin typeface="Lexend"/>
              <a:ea typeface="Lexend"/>
              <a:cs typeface="Lexend"/>
              <a:sym typeface="Lexend"/>
            </a:endParaRPr>
          </a:p>
          <a:p>
            <a:pPr marL="0" marR="0" lvl="0" indent="0" algn="ctr" rtl="0">
              <a:lnSpc>
                <a:spcPct val="115000"/>
              </a:lnSpc>
              <a:spcBef>
                <a:spcPts val="0"/>
              </a:spcBef>
              <a:spcAft>
                <a:spcPts val="0"/>
              </a:spcAft>
              <a:buNone/>
            </a:pPr>
            <a:r>
              <a:rPr lang="en-US" sz="2800" b="1" i="0" u="none" strike="noStrike" cap="none">
                <a:solidFill>
                  <a:schemeClr val="lt1"/>
                </a:solidFill>
                <a:latin typeface="Calibri"/>
                <a:ea typeface="Calibri"/>
                <a:cs typeface="Calibri"/>
                <a:sym typeface="Calibri"/>
              </a:rPr>
              <a:t>       Course Effective communication in the online environment,</a:t>
            </a:r>
            <a:endParaRPr sz="2800" b="1" i="0" u="none" strike="noStrike" cap="none">
              <a:solidFill>
                <a:schemeClr val="lt1"/>
              </a:solidFill>
              <a:latin typeface="Calibri"/>
              <a:ea typeface="Calibri"/>
              <a:cs typeface="Calibri"/>
              <a:sym typeface="Calibri"/>
            </a:endParaRPr>
          </a:p>
          <a:p>
            <a:pPr marL="0" marR="0" lvl="0" indent="0" algn="ctr" rtl="0">
              <a:lnSpc>
                <a:spcPct val="115000"/>
              </a:lnSpc>
              <a:spcBef>
                <a:spcPts val="800"/>
              </a:spcBef>
              <a:spcAft>
                <a:spcPts val="0"/>
              </a:spcAft>
              <a:buNone/>
            </a:pPr>
            <a:r>
              <a:rPr lang="en-US" sz="2800" b="1" i="0" u="none" strike="noStrike" cap="none">
                <a:solidFill>
                  <a:schemeClr val="lt1"/>
                </a:solidFill>
                <a:latin typeface="Calibri"/>
                <a:ea typeface="Calibri"/>
                <a:cs typeface="Calibri"/>
                <a:sym typeface="Calibri"/>
              </a:rPr>
              <a:t> adapted to the characteristics of people with disabilities</a:t>
            </a:r>
            <a:r>
              <a:rPr lang="en-US" sz="2800" b="1" i="0" u="none" strike="noStrike" cap="none">
                <a:solidFill>
                  <a:srgbClr val="000000"/>
                </a:solidFill>
                <a:latin typeface="Times New Roman"/>
                <a:ea typeface="Times New Roman"/>
                <a:cs typeface="Times New Roman"/>
                <a:sym typeface="Times New Roman"/>
              </a:rPr>
              <a:t> </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3200"/>
              <a:buFont typeface="Arial"/>
              <a:buNone/>
            </a:pPr>
            <a:br>
              <a:rPr lang="en-US" sz="3200" b="1" i="0" u="none" strike="noStrike" cap="none">
                <a:solidFill>
                  <a:schemeClr val="lt1"/>
                </a:solidFill>
                <a:latin typeface="Calibri"/>
                <a:ea typeface="Calibri"/>
                <a:cs typeface="Calibri"/>
                <a:sym typeface="Calibri"/>
              </a:rPr>
            </a:br>
            <a:endParaRPr sz="3200" b="1" i="0" u="none" strike="noStrike" cap="none">
              <a:solidFill>
                <a:schemeClr val="lt1"/>
              </a:solidFill>
              <a:latin typeface="Lexend"/>
              <a:ea typeface="Lexend"/>
              <a:cs typeface="Lexend"/>
              <a:sym typeface="Lexend"/>
            </a:endParaRPr>
          </a:p>
        </p:txBody>
      </p:sp>
      <p:grpSp>
        <p:nvGrpSpPr>
          <p:cNvPr id="92" name="Google Shape;92;p1"/>
          <p:cNvGrpSpPr/>
          <p:nvPr/>
        </p:nvGrpSpPr>
        <p:grpSpPr>
          <a:xfrm>
            <a:off x="1211433" y="5675595"/>
            <a:ext cx="9769459" cy="1128768"/>
            <a:chOff x="498500" y="4137629"/>
            <a:chExt cx="8147326" cy="941346"/>
          </a:xfrm>
        </p:grpSpPr>
        <p:grpSp>
          <p:nvGrpSpPr>
            <p:cNvPr id="93" name="Google Shape;93;p1"/>
            <p:cNvGrpSpPr/>
            <p:nvPr/>
          </p:nvGrpSpPr>
          <p:grpSpPr>
            <a:xfrm>
              <a:off x="498500" y="4226550"/>
              <a:ext cx="4777159" cy="852425"/>
              <a:chOff x="498500" y="4226550"/>
              <a:chExt cx="4777159" cy="852425"/>
            </a:xfrm>
          </p:grpSpPr>
          <p:grpSp>
            <p:nvGrpSpPr>
              <p:cNvPr id="94" name="Google Shape;94;p1"/>
              <p:cNvGrpSpPr/>
              <p:nvPr/>
            </p:nvGrpSpPr>
            <p:grpSpPr>
              <a:xfrm>
                <a:off x="498500" y="4226550"/>
                <a:ext cx="2782903" cy="852425"/>
                <a:chOff x="661431" y="5761985"/>
                <a:chExt cx="4102762" cy="1256708"/>
              </a:xfrm>
            </p:grpSpPr>
            <p:pic>
              <p:nvPicPr>
                <p:cNvPr id="95" name="Google Shape;95;p1"/>
                <p:cNvPicPr preferRelativeResize="0"/>
                <p:nvPr/>
              </p:nvPicPr>
              <p:blipFill rotWithShape="1">
                <a:blip r:embed="rId7">
                  <a:alphaModFix/>
                </a:blip>
                <a:srcRect/>
                <a:stretch/>
              </p:blipFill>
              <p:spPr>
                <a:xfrm>
                  <a:off x="3392779" y="5768268"/>
                  <a:ext cx="1371414" cy="1072165"/>
                </a:xfrm>
                <a:prstGeom prst="rect">
                  <a:avLst/>
                </a:prstGeom>
                <a:noFill/>
                <a:ln>
                  <a:noFill/>
                </a:ln>
              </p:spPr>
            </p:pic>
            <p:pic>
              <p:nvPicPr>
                <p:cNvPr id="96" name="Google Shape;96;p1"/>
                <p:cNvPicPr preferRelativeResize="0"/>
                <p:nvPr/>
              </p:nvPicPr>
              <p:blipFill rotWithShape="1">
                <a:blip r:embed="rId8">
                  <a:alphaModFix/>
                </a:blip>
                <a:srcRect/>
                <a:stretch/>
              </p:blipFill>
              <p:spPr>
                <a:xfrm>
                  <a:off x="661431" y="5761985"/>
                  <a:ext cx="1584550" cy="1256708"/>
                </a:xfrm>
                <a:prstGeom prst="rect">
                  <a:avLst/>
                </a:prstGeom>
                <a:noFill/>
                <a:ln>
                  <a:noFill/>
                </a:ln>
              </p:spPr>
            </p:pic>
          </p:grpSp>
          <p:pic>
            <p:nvPicPr>
              <p:cNvPr id="97" name="Google Shape;97;p1" descr="Logo Oriensys"/>
              <p:cNvPicPr preferRelativeResize="0"/>
              <p:nvPr/>
            </p:nvPicPr>
            <p:blipFill rotWithShape="1">
              <a:blip r:embed="rId9">
                <a:alphaModFix/>
              </a:blip>
              <a:srcRect/>
              <a:stretch/>
            </p:blipFill>
            <p:spPr>
              <a:xfrm>
                <a:off x="4249916" y="4297788"/>
                <a:ext cx="1025743" cy="621025"/>
              </a:xfrm>
              <a:prstGeom prst="rect">
                <a:avLst/>
              </a:prstGeom>
              <a:noFill/>
              <a:ln>
                <a:noFill/>
              </a:ln>
            </p:spPr>
          </p:pic>
        </p:grpSp>
        <p:pic>
          <p:nvPicPr>
            <p:cNvPr id="98" name="Google Shape;98;p1"/>
            <p:cNvPicPr preferRelativeResize="0"/>
            <p:nvPr/>
          </p:nvPicPr>
          <p:blipFill rotWithShape="1">
            <a:blip r:embed="rId10">
              <a:alphaModFix/>
            </a:blip>
            <a:srcRect/>
            <a:stretch/>
          </p:blipFill>
          <p:spPr>
            <a:xfrm>
              <a:off x="7927676" y="4244682"/>
              <a:ext cx="718150" cy="727244"/>
            </a:xfrm>
            <a:prstGeom prst="rect">
              <a:avLst/>
            </a:prstGeom>
            <a:noFill/>
            <a:ln>
              <a:noFill/>
            </a:ln>
          </p:spPr>
        </p:pic>
        <p:pic>
          <p:nvPicPr>
            <p:cNvPr id="99" name="Google Shape;99;p1"/>
            <p:cNvPicPr preferRelativeResize="0"/>
            <p:nvPr/>
          </p:nvPicPr>
          <p:blipFill rotWithShape="1">
            <a:blip r:embed="rId11">
              <a:alphaModFix/>
            </a:blip>
            <a:srcRect t="-7329" b="7328"/>
            <a:stretch/>
          </p:blipFill>
          <p:spPr>
            <a:xfrm>
              <a:off x="6147275" y="4137629"/>
              <a:ext cx="718150" cy="913596"/>
            </a:xfrm>
            <a:prstGeom prst="rect">
              <a:avLst/>
            </a:prstGeom>
            <a:noFill/>
            <a:ln>
              <a:noFill/>
            </a:ln>
          </p:spPr>
        </p:pic>
      </p:grpSp>
      <p:pic>
        <p:nvPicPr>
          <p:cNvPr id="9" name="Audio 8">
            <a:hlinkClick r:id="" action="ppaction://media"/>
            <a:extLst>
              <a:ext uri="{FF2B5EF4-FFF2-40B4-BE49-F238E27FC236}">
                <a16:creationId xmlns:a16="http://schemas.microsoft.com/office/drawing/2014/main" id="{083F05F7-C73C-13E1-D21C-F86A1498C26C}"/>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2170"/>
    </mc:Choice>
    <mc:Fallback xmlns="">
      <p:transition spd="slow" advTm="12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body" idx="1"/>
          </p:nvPr>
        </p:nvSpPr>
        <p:spPr>
          <a:xfrm>
            <a:off x="960120" y="1536700"/>
            <a:ext cx="10271760" cy="3371202"/>
          </a:xfrm>
          <a:prstGeom prst="rect">
            <a:avLst/>
          </a:prstGeom>
          <a:noFill/>
          <a:ln>
            <a:noFill/>
          </a:ln>
        </p:spPr>
        <p:txBody>
          <a:bodyPr spcFirstLastPara="1" wrap="square" lIns="126325" tIns="126325" rIns="126325" bIns="126325" anchor="t" anchorCtr="0">
            <a:noAutofit/>
          </a:bodyPr>
          <a:lstStyle/>
          <a:p>
            <a:pPr marL="95250" lvl="0" indent="0" algn="l" rtl="0">
              <a:lnSpc>
                <a:spcPct val="115000"/>
              </a:lnSpc>
              <a:spcBef>
                <a:spcPts val="0"/>
              </a:spcBef>
              <a:spcAft>
                <a:spcPts val="0"/>
              </a:spcAft>
              <a:buSzPts val="2100"/>
              <a:buNone/>
            </a:pPr>
            <a:r>
              <a:rPr lang="en-US" sz="2000" dirty="0">
                <a:solidFill>
                  <a:srgbClr val="000000"/>
                </a:solidFill>
                <a:latin typeface="Calibri"/>
                <a:ea typeface="Calibri"/>
                <a:cs typeface="Calibri"/>
                <a:sym typeface="Calibri"/>
              </a:rPr>
              <a:t>Congratulations on completing this course dedicated to developing effective digital communication skills for social workers working with people with disabilities. We appreciate your dedication and commitment to improving the way you communicate and interact in online courses with people with disabilities.</a:t>
            </a:r>
          </a:p>
          <a:p>
            <a:pPr marL="95250" lvl="0" indent="0" algn="l" rtl="0">
              <a:lnSpc>
                <a:spcPct val="115000"/>
              </a:lnSpc>
              <a:spcBef>
                <a:spcPts val="0"/>
              </a:spcBef>
              <a:spcAft>
                <a:spcPts val="0"/>
              </a:spcAft>
              <a:buSzPts val="2100"/>
              <a:buNone/>
            </a:pPr>
            <a:endParaRPr lang="en-US" sz="2000" dirty="0">
              <a:solidFill>
                <a:srgbClr val="000000"/>
              </a:solidFill>
              <a:latin typeface="Calibri"/>
              <a:ea typeface="Calibri"/>
              <a:cs typeface="Calibri"/>
              <a:sym typeface="Calibri"/>
            </a:endParaRPr>
          </a:p>
          <a:p>
            <a:pPr marL="95250" lvl="0" indent="0" algn="l" rtl="0">
              <a:lnSpc>
                <a:spcPct val="115000"/>
              </a:lnSpc>
              <a:spcBef>
                <a:spcPts val="0"/>
              </a:spcBef>
              <a:spcAft>
                <a:spcPts val="0"/>
              </a:spcAft>
              <a:buSzPts val="2100"/>
              <a:buNone/>
            </a:pPr>
            <a:r>
              <a:rPr lang="en-US" sz="2000" dirty="0">
                <a:solidFill>
                  <a:srgbClr val="000000"/>
                </a:solidFill>
                <a:latin typeface="Calibri"/>
                <a:ea typeface="Calibri"/>
                <a:cs typeface="Calibri"/>
                <a:sym typeface="Calibri"/>
              </a:rPr>
              <a:t>We encourage you to apply the knowledge and skills gained in this course to your daily work, continuing to explore and learn new ways to communicate effectively and empathetically with people with disabilities. Through your dedication and efforts, you can significantly contribute to their integration and inclusion.</a:t>
            </a:r>
            <a:endParaRPr sz="2000" dirty="0"/>
          </a:p>
        </p:txBody>
      </p:sp>
      <p:pic>
        <p:nvPicPr>
          <p:cNvPr id="5" name="Audio 4">
            <a:hlinkClick r:id="" action="ppaction://media"/>
            <a:extLst>
              <a:ext uri="{FF2B5EF4-FFF2-40B4-BE49-F238E27FC236}">
                <a16:creationId xmlns:a16="http://schemas.microsoft.com/office/drawing/2014/main" id="{3D127E0D-4740-EE41-2F34-77A09A8461A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8894"/>
    </mc:Choice>
    <mc:Fallback xmlns="">
      <p:transition spd="slow" advTm="38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body" idx="1"/>
          </p:nvPr>
        </p:nvSpPr>
        <p:spPr>
          <a:xfrm>
            <a:off x="893445" y="2181290"/>
            <a:ext cx="10271760" cy="2306735"/>
          </a:xfrm>
          <a:prstGeom prst="rect">
            <a:avLst/>
          </a:prstGeom>
          <a:noFill/>
          <a:ln>
            <a:noFill/>
          </a:ln>
        </p:spPr>
        <p:txBody>
          <a:bodyPr spcFirstLastPara="1" wrap="square" lIns="126325" tIns="126325" rIns="126325" bIns="126325" anchor="t" anchorCtr="0">
            <a:noAutofit/>
          </a:bodyPr>
          <a:lstStyle/>
          <a:p>
            <a:pPr marL="95250" lvl="0" indent="0" algn="ctr" rtl="0">
              <a:lnSpc>
                <a:spcPct val="115000"/>
              </a:lnSpc>
              <a:spcBef>
                <a:spcPts val="800"/>
              </a:spcBef>
              <a:spcAft>
                <a:spcPts val="800"/>
              </a:spcAft>
              <a:buSzPts val="2100"/>
              <a:buNone/>
            </a:pPr>
            <a:r>
              <a:rPr lang="en-US" sz="3200" b="1" dirty="0">
                <a:solidFill>
                  <a:srgbClr val="000000"/>
                </a:solidFill>
                <a:latin typeface="Calibri"/>
                <a:ea typeface="Calibri"/>
                <a:cs typeface="Calibri"/>
                <a:sym typeface="Calibri"/>
              </a:rPr>
              <a:t>Thank you for your participation and we wish you success in your work as social workers, helping to create a better and more accessible educational environment for all!</a:t>
            </a:r>
            <a:endParaRPr sz="3200" b="1" dirty="0">
              <a:solidFill>
                <a:srgbClr val="000000"/>
              </a:solidFill>
              <a:latin typeface="Calibri"/>
              <a:ea typeface="Calibri"/>
              <a:cs typeface="Calibri"/>
              <a:sym typeface="Calibri"/>
            </a:endParaRPr>
          </a:p>
        </p:txBody>
      </p:sp>
      <p:pic>
        <p:nvPicPr>
          <p:cNvPr id="3" name="Audio 2">
            <a:hlinkClick r:id="" action="ppaction://media"/>
            <a:extLst>
              <a:ext uri="{FF2B5EF4-FFF2-40B4-BE49-F238E27FC236}">
                <a16:creationId xmlns:a16="http://schemas.microsoft.com/office/drawing/2014/main" id="{FFB3C423-F7A0-124F-A741-E03AB9CF1C2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3115"/>
    </mc:Choice>
    <mc:Fallback xmlns="">
      <p:transition spd="slow" advTm="13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7"/>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31" name="Google Shape;131;p7"/>
          <p:cNvSpPr/>
          <p:nvPr/>
        </p:nvSpPr>
        <p:spPr>
          <a:xfrm>
            <a:off x="5413605" y="421881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lnSpc>
                <a:spcPct val="100000"/>
              </a:lnSpc>
              <a:spcBef>
                <a:spcPts val="0"/>
              </a:spcBef>
              <a:spcAft>
                <a:spcPts val="0"/>
              </a:spcAft>
              <a:buClr>
                <a:srgbClr val="000000"/>
              </a:buClr>
              <a:buSzPts val="2135"/>
              <a:buFont typeface="Arial"/>
              <a:buNone/>
            </a:pPr>
            <a:r>
              <a:rPr lang="en-US"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132" name="Google Shape;132;p7"/>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33" name="Google Shape;133;p7"/>
          <p:cNvSpPr txBox="1"/>
          <p:nvPr/>
        </p:nvSpPr>
        <p:spPr>
          <a:xfrm>
            <a:off x="0" y="2921635"/>
            <a:ext cx="12192000" cy="1299845"/>
          </a:xfrm>
          <a:prstGeom prst="rect">
            <a:avLst/>
          </a:prstGeom>
          <a:solidFill>
            <a:srgbClr val="5F7D95"/>
          </a:solidFill>
          <a:ln>
            <a:noFill/>
          </a:ln>
        </p:spPr>
        <p:txBody>
          <a:bodyPr spcFirstLastPara="1" wrap="square" lIns="126325" tIns="126325" rIns="126325" bIns="126325" anchor="t" anchorCtr="0">
            <a:noAutofit/>
          </a:bodyPr>
          <a:lstStyle/>
          <a:p>
            <a:pPr marL="0" marR="0" lvl="0" indent="0" algn="ctr" rtl="0">
              <a:lnSpc>
                <a:spcPct val="90000"/>
              </a:lnSpc>
              <a:spcBef>
                <a:spcPts val="0"/>
              </a:spcBef>
              <a:spcAft>
                <a:spcPts val="0"/>
              </a:spcAft>
              <a:buClr>
                <a:srgbClr val="000000"/>
              </a:buClr>
              <a:buSzPts val="7200"/>
              <a:buFont typeface="Arial"/>
              <a:buNone/>
            </a:pPr>
            <a:r>
              <a:rPr lang="en-US" sz="7200" b="1" i="0" u="none" strike="noStrike" cap="none">
                <a:solidFill>
                  <a:srgbClr val="FFFFFF"/>
                </a:solidFill>
                <a:latin typeface="Arial Black"/>
                <a:ea typeface="Arial Black"/>
                <a:cs typeface="Arial Black"/>
                <a:sym typeface="Arial Black"/>
              </a:rPr>
              <a:t>Teach me to help</a:t>
            </a:r>
            <a:r>
              <a:rPr lang="en-US" sz="2800" b="1" i="0" u="none" strike="noStrike" cap="none">
                <a:solidFill>
                  <a:schemeClr val="lt1"/>
                </a:solidFill>
                <a:latin typeface="Calibri"/>
                <a:ea typeface="Calibri"/>
                <a:cs typeface="Calibri"/>
                <a:sym typeface="Calibri"/>
              </a:rPr>
              <a:t>       </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3200"/>
              <a:buFont typeface="Arial"/>
              <a:buNone/>
            </a:pPr>
            <a:br>
              <a:rPr lang="en-US" sz="3200" b="1" i="0" u="none" strike="noStrike" cap="none">
                <a:solidFill>
                  <a:schemeClr val="lt1"/>
                </a:solidFill>
                <a:latin typeface="Calibri"/>
                <a:ea typeface="Calibri"/>
                <a:cs typeface="Calibri"/>
                <a:sym typeface="Calibri"/>
              </a:rPr>
            </a:br>
            <a:endParaRPr sz="3200" b="1" i="0" u="none" strike="noStrike" cap="none">
              <a:solidFill>
                <a:schemeClr val="lt1"/>
              </a:solidFill>
              <a:latin typeface="Lexend"/>
              <a:ea typeface="Lexend"/>
              <a:cs typeface="Lexend"/>
              <a:sym typeface="Lexend"/>
            </a:endParaRPr>
          </a:p>
        </p:txBody>
      </p:sp>
      <p:grpSp>
        <p:nvGrpSpPr>
          <p:cNvPr id="134" name="Google Shape;134;p7"/>
          <p:cNvGrpSpPr/>
          <p:nvPr/>
        </p:nvGrpSpPr>
        <p:grpSpPr>
          <a:xfrm>
            <a:off x="1211416" y="5675459"/>
            <a:ext cx="9769187" cy="1128737"/>
            <a:chOff x="498500" y="4137629"/>
            <a:chExt cx="8147326" cy="941346"/>
          </a:xfrm>
        </p:grpSpPr>
        <p:grpSp>
          <p:nvGrpSpPr>
            <p:cNvPr id="135" name="Google Shape;135;p7"/>
            <p:cNvGrpSpPr/>
            <p:nvPr/>
          </p:nvGrpSpPr>
          <p:grpSpPr>
            <a:xfrm>
              <a:off x="498500" y="4226550"/>
              <a:ext cx="4777159" cy="852425"/>
              <a:chOff x="498500" y="4226550"/>
              <a:chExt cx="4777159" cy="852425"/>
            </a:xfrm>
          </p:grpSpPr>
          <p:grpSp>
            <p:nvGrpSpPr>
              <p:cNvPr id="136" name="Google Shape;136;p7"/>
              <p:cNvGrpSpPr/>
              <p:nvPr/>
            </p:nvGrpSpPr>
            <p:grpSpPr>
              <a:xfrm>
                <a:off x="498500" y="4226550"/>
                <a:ext cx="2782903" cy="852425"/>
                <a:chOff x="661431" y="5761985"/>
                <a:chExt cx="4102762" cy="1256708"/>
              </a:xfrm>
            </p:grpSpPr>
            <p:pic>
              <p:nvPicPr>
                <p:cNvPr id="137" name="Google Shape;137;p7"/>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38" name="Google Shape;138;p7"/>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39" name="Google Shape;139;p7" descr="Logo Oriensys"/>
              <p:cNvPicPr preferRelativeResize="0"/>
              <p:nvPr/>
            </p:nvPicPr>
            <p:blipFill rotWithShape="1">
              <a:blip r:embed="rId7">
                <a:alphaModFix/>
              </a:blip>
              <a:srcRect/>
              <a:stretch/>
            </p:blipFill>
            <p:spPr>
              <a:xfrm>
                <a:off x="4249916" y="4297788"/>
                <a:ext cx="1025743" cy="621025"/>
              </a:xfrm>
              <a:prstGeom prst="rect">
                <a:avLst/>
              </a:prstGeom>
              <a:noFill/>
              <a:ln>
                <a:noFill/>
              </a:ln>
            </p:spPr>
          </p:pic>
        </p:grpSp>
        <p:pic>
          <p:nvPicPr>
            <p:cNvPr id="140" name="Google Shape;140;p7"/>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41" name="Google Shape;141;p7"/>
            <p:cNvPicPr preferRelativeResize="0"/>
            <p:nvPr/>
          </p:nvPicPr>
          <p:blipFill rotWithShape="1">
            <a:blip r:embed="rId9">
              <a:alphaModFix/>
            </a:blip>
            <a:srcRect t="-7329" b="7328"/>
            <a:stretch/>
          </p:blipFill>
          <p:spPr>
            <a:xfrm>
              <a:off x="6147275" y="4137629"/>
              <a:ext cx="718150" cy="913596"/>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160</Words>
  <Application>Microsoft Office PowerPoint</Application>
  <PresentationFormat>Widescreen</PresentationFormat>
  <Paragraphs>13</Paragraphs>
  <Slides>4</Slides>
  <Notes>4</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 Black</vt:lpstr>
      <vt:lpstr>Times New Roman</vt:lpstr>
      <vt:lpstr>Arial</vt:lpstr>
      <vt:lpstr>Calibri</vt:lpstr>
      <vt:lpstr>Lexend Medium</vt:lpstr>
      <vt:lpstr>Lexend</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Dr. Leli P</dc:creator>
  <cp:lastModifiedBy>Claudiu Nerghes</cp:lastModifiedBy>
  <cp:revision>3</cp:revision>
  <dcterms:created xsi:type="dcterms:W3CDTF">2023-07-21T07:45:00Z</dcterms:created>
  <dcterms:modified xsi:type="dcterms:W3CDTF">2024-08-01T11:25:20Z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3A4382CC3D8440839929177018F25861_12</vt:lpwstr>
  </property>
  <property fmtid="{D5CDD505-2E9C-101B-9397-08002B2CF9AE}" pid="3" name="KSOProductBuildVer">
    <vt:lpwstr>1033-12.2.0.17119</vt:lpwstr>
  </property>
</Properties>
</file>