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6858000" cx="12188950"/>
  <p:notesSz cx="6858000" cy="9144000"/>
  <p:embeddedFontLst>
    <p:embeddedFont>
      <p:font typeface="Antic"/>
      <p:regular r:id="rId10"/>
    </p:embeddedFont>
    <p:embeddedFont>
      <p:font typeface="Lexend Medium"/>
      <p:regular r:id="rId11"/>
      <p:bold r:id="rId12"/>
    </p:embeddedFont>
    <p:embeddedFont>
      <p:font typeface="Lexend"/>
      <p:regular r:id="rId13"/>
      <p:bold r:id="rId14"/>
    </p:embeddedFont>
    <p:embeddedFont>
      <p:font typeface="Arial Black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747775"/>
          </p15:clr>
        </p15:guide>
        <p15:guide id="2" pos="3839">
          <p15:clr>
            <a:srgbClr val="747775"/>
          </p15:clr>
        </p15:guide>
      </p15:sldGuideLst>
    </p:ext>
    <p:ext uri="GoogleSlidesCustomDataVersion2">
      <go:slidesCustomData xmlns:go="http://customooxmlschemas.google.com/" r:id="rId16" roundtripDataSignature="AMtx7mjj2HrrfI1b4cDGtromdtiHHptt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3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exendMedium-regular.fntdata"/><Relationship Id="rId10" Type="http://schemas.openxmlformats.org/officeDocument/2006/relationships/font" Target="fonts/Antic-regular.fntdata"/><Relationship Id="rId13" Type="http://schemas.openxmlformats.org/officeDocument/2006/relationships/font" Target="fonts/Lexend-regular.fntdata"/><Relationship Id="rId12" Type="http://schemas.openxmlformats.org/officeDocument/2006/relationships/font" Target="fonts/LexendMedium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rialBlack-regular.fntdata"/><Relationship Id="rId14" Type="http://schemas.openxmlformats.org/officeDocument/2006/relationships/font" Target="fonts/Lexend-bold.fntdata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3:notes"/>
          <p:cNvSpPr/>
          <p:nvPr>
            <p:ph idx="2" type="sldImg"/>
          </p:nvPr>
        </p:nvSpPr>
        <p:spPr>
          <a:xfrm>
            <a:off x="3817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4:notes"/>
          <p:cNvSpPr/>
          <p:nvPr>
            <p:ph idx="2" type="sldImg"/>
          </p:nvPr>
        </p:nvSpPr>
        <p:spPr>
          <a:xfrm>
            <a:off x="3817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5:notes"/>
          <p:cNvSpPr/>
          <p:nvPr>
            <p:ph idx="2" type="sldImg"/>
          </p:nvPr>
        </p:nvSpPr>
        <p:spPr>
          <a:xfrm>
            <a:off x="3817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6:notes"/>
          <p:cNvSpPr/>
          <p:nvPr>
            <p:ph idx="2" type="sldImg"/>
          </p:nvPr>
        </p:nvSpPr>
        <p:spPr>
          <a:xfrm>
            <a:off x="3817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">
  <p:cSld name="Blank 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7"/>
          <p:cNvSpPr txBox="1"/>
          <p:nvPr>
            <p:ph type="title"/>
          </p:nvPr>
        </p:nvSpPr>
        <p:spPr>
          <a:xfrm>
            <a:off x="839578" y="457200"/>
            <a:ext cx="39312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7"/>
          <p:cNvSpPr/>
          <p:nvPr>
            <p:ph idx="2" type="pic"/>
          </p:nvPr>
        </p:nvSpPr>
        <p:spPr>
          <a:xfrm>
            <a:off x="5181891" y="987425"/>
            <a:ext cx="61707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7"/>
          <p:cNvSpPr txBox="1"/>
          <p:nvPr>
            <p:ph idx="1" type="body"/>
          </p:nvPr>
        </p:nvSpPr>
        <p:spPr>
          <a:xfrm>
            <a:off x="839578" y="2057400"/>
            <a:ext cx="39312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07"/>
          <p:cNvSpPr txBox="1"/>
          <p:nvPr>
            <p:ph idx="10" type="dt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7"/>
          <p:cNvSpPr txBox="1"/>
          <p:nvPr>
            <p:ph idx="11" type="ftr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7"/>
          <p:cNvSpPr txBox="1"/>
          <p:nvPr>
            <p:ph idx="12" type="sldNum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8"/>
          <p:cNvSpPr txBox="1"/>
          <p:nvPr>
            <p:ph type="title"/>
          </p:nvPr>
        </p:nvSpPr>
        <p:spPr>
          <a:xfrm>
            <a:off x="837990" y="365125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8"/>
          <p:cNvSpPr txBox="1"/>
          <p:nvPr>
            <p:ph idx="1" type="body"/>
          </p:nvPr>
        </p:nvSpPr>
        <p:spPr>
          <a:xfrm rot="5400000">
            <a:off x="3918910" y="-1255225"/>
            <a:ext cx="4351200" cy="105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8"/>
          <p:cNvSpPr txBox="1"/>
          <p:nvPr>
            <p:ph idx="10" type="dt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8"/>
          <p:cNvSpPr txBox="1"/>
          <p:nvPr>
            <p:ph idx="11" type="ftr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8"/>
          <p:cNvSpPr txBox="1"/>
          <p:nvPr>
            <p:ph idx="12" type="sldNum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9"/>
          <p:cNvSpPr txBox="1"/>
          <p:nvPr>
            <p:ph type="title"/>
          </p:nvPr>
        </p:nvSpPr>
        <p:spPr>
          <a:xfrm rot="5400000">
            <a:off x="7130860" y="1956925"/>
            <a:ext cx="5811900" cy="26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9"/>
          <p:cNvSpPr txBox="1"/>
          <p:nvPr>
            <p:ph idx="1" type="body"/>
          </p:nvPr>
        </p:nvSpPr>
        <p:spPr>
          <a:xfrm rot="5400000">
            <a:off x="1798155" y="-595175"/>
            <a:ext cx="5811900" cy="77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9"/>
          <p:cNvSpPr txBox="1"/>
          <p:nvPr>
            <p:ph idx="10" type="dt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9"/>
          <p:cNvSpPr txBox="1"/>
          <p:nvPr>
            <p:ph idx="11" type="ftr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9"/>
          <p:cNvSpPr txBox="1"/>
          <p:nvPr>
            <p:ph idx="12" type="sldNum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9"/>
          <p:cNvSpPr txBox="1"/>
          <p:nvPr>
            <p:ph type="title"/>
          </p:nvPr>
        </p:nvSpPr>
        <p:spPr>
          <a:xfrm>
            <a:off x="1552404" y="464943"/>
            <a:ext cx="9755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4750" lIns="94750" spcFirstLastPara="1" rIns="94750" wrap="square" tIns="947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Lexend Medium"/>
              <a:buNone/>
              <a:defRPr sz="3600">
                <a:solidFill>
                  <a:schemeClr val="accent2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sp>
        <p:nvSpPr>
          <p:cNvPr id="14" name="Google Shape;14;p139"/>
          <p:cNvSpPr txBox="1"/>
          <p:nvPr>
            <p:ph idx="1" type="body"/>
          </p:nvPr>
        </p:nvSpPr>
        <p:spPr>
          <a:xfrm>
            <a:off x="959760" y="1536633"/>
            <a:ext cx="102693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4750" lIns="94750" spcFirstLastPara="1" rIns="94750" wrap="square" tIns="94750">
            <a:noAutofit/>
          </a:bodyPr>
          <a:lstStyle>
            <a:lvl1pPr indent="-3619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Calibri"/>
              <a:buAutoNum type="alphaUcPeriod"/>
              <a:defRPr sz="2135">
                <a:solidFill>
                  <a:srgbClr val="445D73"/>
                </a:solidFill>
              </a:defRPr>
            </a:lvl1pPr>
            <a:lvl2pPr indent="-3619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Calibri"/>
              <a:buAutoNum type="alphaLcPeriod"/>
              <a:defRPr sz="2135">
                <a:solidFill>
                  <a:srgbClr val="445D73"/>
                </a:solidFill>
              </a:defRPr>
            </a:lvl2pPr>
            <a:lvl3pPr indent="-3619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Calibri"/>
              <a:buAutoNum type="romanLcPeriod"/>
              <a:defRPr sz="2135">
                <a:solidFill>
                  <a:srgbClr val="445D73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D73"/>
              </a:buClr>
              <a:buSzPts val="1600"/>
              <a:buAutoNum type="arabicPeriod"/>
              <a:defRPr sz="2135">
                <a:solidFill>
                  <a:srgbClr val="445D73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D73"/>
              </a:buClr>
              <a:buSzPts val="1600"/>
              <a:buAutoNum type="alphaLcPeriod"/>
              <a:defRPr sz="2135">
                <a:solidFill>
                  <a:srgbClr val="445D73"/>
                </a:solidFill>
              </a:defRPr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D73"/>
              </a:buClr>
              <a:buSzPts val="1600"/>
              <a:buAutoNum type="romanLcPeriod"/>
              <a:defRPr sz="2135">
                <a:solidFill>
                  <a:srgbClr val="445D73"/>
                </a:solidFill>
              </a:defRPr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D73"/>
              </a:buClr>
              <a:buSzPts val="1600"/>
              <a:buAutoNum type="arabicPeriod"/>
              <a:defRPr sz="2135">
                <a:solidFill>
                  <a:srgbClr val="445D73"/>
                </a:solidFill>
              </a:defRPr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D73"/>
              </a:buClr>
              <a:buSzPts val="1600"/>
              <a:buAutoNum type="alphaLcPeriod"/>
              <a:defRPr sz="2135">
                <a:solidFill>
                  <a:srgbClr val="445D73"/>
                </a:solidFill>
              </a:defRPr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D73"/>
              </a:buClr>
              <a:buSzPts val="1600"/>
              <a:buAutoNum type="romanLcPeriod"/>
              <a:defRPr sz="2135">
                <a:solidFill>
                  <a:srgbClr val="445D73"/>
                </a:solidFill>
              </a:defRPr>
            </a:lvl9pPr>
          </a:lstStyle>
          <a:p/>
        </p:txBody>
      </p:sp>
      <p:pic>
        <p:nvPicPr>
          <p:cNvPr id="15" name="Google Shape;15;p139"/>
          <p:cNvPicPr preferRelativeResize="0"/>
          <p:nvPr/>
        </p:nvPicPr>
        <p:blipFill rotWithShape="1">
          <a:blip r:embed="rId2">
            <a:alphaModFix/>
          </a:blip>
          <a:srcRect b="0" l="2722" r="2731" t="0"/>
          <a:stretch/>
        </p:blipFill>
        <p:spPr>
          <a:xfrm>
            <a:off x="10388589" y="6240464"/>
            <a:ext cx="1306000" cy="308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39"/>
          <p:cNvPicPr preferRelativeResize="0"/>
          <p:nvPr/>
        </p:nvPicPr>
        <p:blipFill rotWithShape="1">
          <a:blip r:embed="rId3">
            <a:alphaModFix/>
          </a:blip>
          <a:srcRect b="2380" l="0" r="0" t="2380"/>
          <a:stretch/>
        </p:blipFill>
        <p:spPr>
          <a:xfrm>
            <a:off x="494741" y="399001"/>
            <a:ext cx="801416" cy="763465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80000" dist="76200">
              <a:srgbClr val="FF9900"/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0"/>
          <p:cNvSpPr txBox="1"/>
          <p:nvPr>
            <p:ph type="ctrTitle"/>
          </p:nvPr>
        </p:nvSpPr>
        <p:spPr>
          <a:xfrm>
            <a:off x="1523619" y="1122363"/>
            <a:ext cx="91416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0"/>
          <p:cNvSpPr txBox="1"/>
          <p:nvPr>
            <p:ph idx="1" type="subTitle"/>
          </p:nvPr>
        </p:nvSpPr>
        <p:spPr>
          <a:xfrm>
            <a:off x="1523619" y="3602038"/>
            <a:ext cx="91416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200"/>
          <p:cNvSpPr txBox="1"/>
          <p:nvPr>
            <p:ph idx="10" type="dt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00"/>
          <p:cNvSpPr txBox="1"/>
          <p:nvPr>
            <p:ph idx="11" type="ftr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00"/>
          <p:cNvSpPr txBox="1"/>
          <p:nvPr>
            <p:ph idx="12" type="sldNum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1"/>
          <p:cNvSpPr txBox="1"/>
          <p:nvPr>
            <p:ph type="title"/>
          </p:nvPr>
        </p:nvSpPr>
        <p:spPr>
          <a:xfrm>
            <a:off x="831642" y="1709738"/>
            <a:ext cx="105129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1"/>
          <p:cNvSpPr txBox="1"/>
          <p:nvPr>
            <p:ph idx="1" type="body"/>
          </p:nvPr>
        </p:nvSpPr>
        <p:spPr>
          <a:xfrm>
            <a:off x="831642" y="4589463"/>
            <a:ext cx="105129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01"/>
          <p:cNvSpPr txBox="1"/>
          <p:nvPr>
            <p:ph idx="10" type="dt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01"/>
          <p:cNvSpPr txBox="1"/>
          <p:nvPr>
            <p:ph idx="11" type="ftr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01"/>
          <p:cNvSpPr txBox="1"/>
          <p:nvPr>
            <p:ph idx="12" type="sldNum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2"/>
          <p:cNvSpPr txBox="1"/>
          <p:nvPr>
            <p:ph type="title"/>
          </p:nvPr>
        </p:nvSpPr>
        <p:spPr>
          <a:xfrm>
            <a:off x="837990" y="365125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2"/>
          <p:cNvSpPr txBox="1"/>
          <p:nvPr>
            <p:ph idx="1" type="body"/>
          </p:nvPr>
        </p:nvSpPr>
        <p:spPr>
          <a:xfrm>
            <a:off x="837990" y="1825625"/>
            <a:ext cx="51804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02"/>
          <p:cNvSpPr txBox="1"/>
          <p:nvPr>
            <p:ph idx="2" type="body"/>
          </p:nvPr>
        </p:nvSpPr>
        <p:spPr>
          <a:xfrm>
            <a:off x="6170656" y="1825625"/>
            <a:ext cx="51804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02"/>
          <p:cNvSpPr txBox="1"/>
          <p:nvPr>
            <p:ph idx="10" type="dt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02"/>
          <p:cNvSpPr txBox="1"/>
          <p:nvPr>
            <p:ph idx="11" type="ftr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2"/>
          <p:cNvSpPr txBox="1"/>
          <p:nvPr>
            <p:ph idx="12" type="sldNum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3"/>
          <p:cNvSpPr txBox="1"/>
          <p:nvPr>
            <p:ph type="title"/>
          </p:nvPr>
        </p:nvSpPr>
        <p:spPr>
          <a:xfrm>
            <a:off x="839578" y="365125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3"/>
          <p:cNvSpPr txBox="1"/>
          <p:nvPr>
            <p:ph idx="1" type="body"/>
          </p:nvPr>
        </p:nvSpPr>
        <p:spPr>
          <a:xfrm>
            <a:off x="839578" y="1681163"/>
            <a:ext cx="51567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03"/>
          <p:cNvSpPr txBox="1"/>
          <p:nvPr>
            <p:ph idx="2" type="body"/>
          </p:nvPr>
        </p:nvSpPr>
        <p:spPr>
          <a:xfrm>
            <a:off x="839578" y="2505075"/>
            <a:ext cx="51567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03"/>
          <p:cNvSpPr txBox="1"/>
          <p:nvPr>
            <p:ph idx="3" type="body"/>
          </p:nvPr>
        </p:nvSpPr>
        <p:spPr>
          <a:xfrm>
            <a:off x="6170656" y="1681163"/>
            <a:ext cx="5181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03"/>
          <p:cNvSpPr txBox="1"/>
          <p:nvPr>
            <p:ph idx="4" type="body"/>
          </p:nvPr>
        </p:nvSpPr>
        <p:spPr>
          <a:xfrm>
            <a:off x="6170656" y="2505075"/>
            <a:ext cx="5181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03"/>
          <p:cNvSpPr txBox="1"/>
          <p:nvPr>
            <p:ph idx="10" type="dt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3"/>
          <p:cNvSpPr txBox="1"/>
          <p:nvPr>
            <p:ph idx="11" type="ftr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03"/>
          <p:cNvSpPr txBox="1"/>
          <p:nvPr>
            <p:ph idx="12" type="sldNum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4"/>
          <p:cNvSpPr txBox="1"/>
          <p:nvPr>
            <p:ph type="title"/>
          </p:nvPr>
        </p:nvSpPr>
        <p:spPr>
          <a:xfrm>
            <a:off x="837990" y="365125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4"/>
          <p:cNvSpPr txBox="1"/>
          <p:nvPr>
            <p:ph idx="10" type="dt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4"/>
          <p:cNvSpPr txBox="1"/>
          <p:nvPr>
            <p:ph idx="11" type="ftr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4"/>
          <p:cNvSpPr txBox="1"/>
          <p:nvPr>
            <p:ph idx="12" type="sldNum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5"/>
          <p:cNvSpPr txBox="1"/>
          <p:nvPr>
            <p:ph idx="10" type="dt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5"/>
          <p:cNvSpPr txBox="1"/>
          <p:nvPr>
            <p:ph idx="11" type="ftr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5"/>
          <p:cNvSpPr txBox="1"/>
          <p:nvPr>
            <p:ph idx="12" type="sldNum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6"/>
          <p:cNvSpPr txBox="1"/>
          <p:nvPr>
            <p:ph type="title"/>
          </p:nvPr>
        </p:nvSpPr>
        <p:spPr>
          <a:xfrm>
            <a:off x="839578" y="457200"/>
            <a:ext cx="39312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6"/>
          <p:cNvSpPr txBox="1"/>
          <p:nvPr>
            <p:ph idx="1" type="body"/>
          </p:nvPr>
        </p:nvSpPr>
        <p:spPr>
          <a:xfrm>
            <a:off x="5181891" y="987425"/>
            <a:ext cx="61707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6"/>
          <p:cNvSpPr txBox="1"/>
          <p:nvPr>
            <p:ph idx="2" type="body"/>
          </p:nvPr>
        </p:nvSpPr>
        <p:spPr>
          <a:xfrm>
            <a:off x="839578" y="2057400"/>
            <a:ext cx="39312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06"/>
          <p:cNvSpPr txBox="1"/>
          <p:nvPr>
            <p:ph idx="10" type="dt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6"/>
          <p:cNvSpPr txBox="1"/>
          <p:nvPr>
            <p:ph idx="11" type="ftr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6"/>
          <p:cNvSpPr txBox="1"/>
          <p:nvPr>
            <p:ph idx="12" type="sldNum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7"/>
          <p:cNvSpPr txBox="1"/>
          <p:nvPr>
            <p:ph type="title"/>
          </p:nvPr>
        </p:nvSpPr>
        <p:spPr>
          <a:xfrm>
            <a:off x="837990" y="365125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Lexend Medium"/>
              <a:buNone/>
              <a:defRPr b="0" i="0" sz="4400" u="none" cap="none" strike="noStrike">
                <a:solidFill>
                  <a:schemeClr val="accent2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37"/>
          <p:cNvSpPr txBox="1"/>
          <p:nvPr>
            <p:ph idx="1" type="body"/>
          </p:nvPr>
        </p:nvSpPr>
        <p:spPr>
          <a:xfrm>
            <a:off x="837990" y="1825625"/>
            <a:ext cx="10512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445D7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445D7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445D7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445D7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445D7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445D7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445D7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445D7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D73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445D7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7"/>
          <p:cNvSpPr txBox="1"/>
          <p:nvPr>
            <p:ph idx="10" type="dt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7"/>
          <p:cNvSpPr txBox="1"/>
          <p:nvPr>
            <p:ph idx="11" type="ftr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7"/>
          <p:cNvSpPr txBox="1"/>
          <p:nvPr>
            <p:ph idx="12" type="sldNum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1.png"/><Relationship Id="rId9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1.png"/><Relationship Id="rId9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3"/>
          <p:cNvPicPr preferRelativeResize="0"/>
          <p:nvPr/>
        </p:nvPicPr>
        <p:blipFill rotWithShape="1">
          <a:blip r:embed="rId3">
            <a:alphaModFix/>
          </a:blip>
          <a:srcRect b="2380" l="0" r="0" t="2380"/>
          <a:stretch/>
        </p:blipFill>
        <p:spPr>
          <a:xfrm>
            <a:off x="5076190" y="99060"/>
            <a:ext cx="2168618" cy="191706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3"/>
          <p:cNvSpPr/>
          <p:nvPr/>
        </p:nvSpPr>
        <p:spPr>
          <a:xfrm>
            <a:off x="5412251" y="4721732"/>
            <a:ext cx="6776700" cy="8133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126325" lIns="126325" spcFirstLastPara="1" rIns="126325" wrap="square" tIns="1263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5"/>
              <a:buFont typeface="Arial"/>
              <a:buNone/>
            </a:pPr>
            <a:r>
              <a:rPr b="1" i="0" lang="en" sz="2135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Proiect nr: 2022-1-RO01-KA220-VET-000085029</a:t>
            </a:r>
            <a:endParaRPr b="1" i="0" sz="2135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33"/>
          <p:cNvPicPr preferRelativeResize="0"/>
          <p:nvPr/>
        </p:nvPicPr>
        <p:blipFill rotWithShape="1">
          <a:blip r:embed="rId4">
            <a:alphaModFix/>
          </a:blip>
          <a:srcRect b="0" l="2722" r="2731" t="0"/>
          <a:stretch/>
        </p:blipFill>
        <p:spPr>
          <a:xfrm>
            <a:off x="8426891" y="391891"/>
            <a:ext cx="2799381" cy="66084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3"/>
          <p:cNvSpPr txBox="1"/>
          <p:nvPr/>
        </p:nvSpPr>
        <p:spPr>
          <a:xfrm>
            <a:off x="0" y="2284095"/>
            <a:ext cx="12189000" cy="2437800"/>
          </a:xfrm>
          <a:prstGeom prst="rect">
            <a:avLst/>
          </a:prstGeom>
          <a:solidFill>
            <a:srgbClr val="5F7D95"/>
          </a:solidFill>
          <a:ln>
            <a:noFill/>
          </a:ln>
        </p:spPr>
        <p:txBody>
          <a:bodyPr anchorCtr="0" anchor="t" bIns="126325" lIns="126325" spcFirstLastPara="1" rIns="126325" wrap="square" tIns="1263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00"/>
              <a:buFont typeface="Arial"/>
              <a:buNone/>
            </a:pPr>
            <a:r>
              <a:rPr b="1" lang="en" sz="87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Învață-mă să ajut</a:t>
            </a:r>
            <a:endParaRPr b="1" sz="720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" sz="2900">
                <a:solidFill>
                  <a:schemeClr val="lt1"/>
                </a:solidFill>
                <a:latin typeface="Antic"/>
                <a:ea typeface="Antic"/>
                <a:cs typeface="Antic"/>
                <a:sym typeface="Antic"/>
              </a:rPr>
              <a:t>Curs Comunicare eficientă în mediul online,</a:t>
            </a:r>
            <a:endParaRPr sz="2900">
              <a:solidFill>
                <a:schemeClr val="lt1"/>
              </a:solidFill>
              <a:latin typeface="Antic"/>
              <a:ea typeface="Antic"/>
              <a:cs typeface="Antic"/>
              <a:sym typeface="Antic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lang="en" sz="2900">
                <a:solidFill>
                  <a:schemeClr val="lt1"/>
                </a:solidFill>
                <a:latin typeface="Antic"/>
                <a:ea typeface="Antic"/>
                <a:cs typeface="Antic"/>
                <a:sym typeface="Antic"/>
              </a:rPr>
              <a:t> adaptată la caracteristicile persoanelor cu dizabilități</a:t>
            </a:r>
            <a:r>
              <a:rPr b="1" lang="en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br>
              <a:rPr b="1" lang="en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8" name="Google Shape;88;p133"/>
          <p:cNvGrpSpPr/>
          <p:nvPr/>
        </p:nvGrpSpPr>
        <p:grpSpPr>
          <a:xfrm>
            <a:off x="1211130" y="5675595"/>
            <a:ext cx="9767014" cy="1128486"/>
            <a:chOff x="498500" y="4137629"/>
            <a:chExt cx="8147326" cy="941346"/>
          </a:xfrm>
        </p:grpSpPr>
        <p:grpSp>
          <p:nvGrpSpPr>
            <p:cNvPr id="89" name="Google Shape;89;p133"/>
            <p:cNvGrpSpPr/>
            <p:nvPr/>
          </p:nvGrpSpPr>
          <p:grpSpPr>
            <a:xfrm>
              <a:off x="498500" y="4226550"/>
              <a:ext cx="4586516" cy="852425"/>
              <a:chOff x="498500" y="4226550"/>
              <a:chExt cx="4586516" cy="852425"/>
            </a:xfrm>
          </p:grpSpPr>
          <p:grpSp>
            <p:nvGrpSpPr>
              <p:cNvPr id="90" name="Google Shape;90;p133"/>
              <p:cNvGrpSpPr/>
              <p:nvPr/>
            </p:nvGrpSpPr>
            <p:grpSpPr>
              <a:xfrm>
                <a:off x="498500" y="4226550"/>
                <a:ext cx="2782903" cy="852425"/>
                <a:chOff x="661431" y="5761985"/>
                <a:chExt cx="4102762" cy="1256708"/>
              </a:xfrm>
            </p:grpSpPr>
            <p:pic>
              <p:nvPicPr>
                <p:cNvPr id="91" name="Google Shape;91;p133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3392779" y="5768268"/>
                  <a:ext cx="1371414" cy="107216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2" name="Google Shape;92;p133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661431" y="5761985"/>
                  <a:ext cx="1584550" cy="125670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descr="Logo Oriensys" id="93" name="Google Shape;93;p133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4059273" y="4297788"/>
                <a:ext cx="1025743" cy="6210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94" name="Google Shape;94;p13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927676" y="4244682"/>
              <a:ext cx="718150" cy="7272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33"/>
            <p:cNvPicPr preferRelativeResize="0"/>
            <p:nvPr/>
          </p:nvPicPr>
          <p:blipFill rotWithShape="1">
            <a:blip r:embed="rId9">
              <a:alphaModFix/>
            </a:blip>
            <a:srcRect b="7329" l="0" r="0" t="-7329"/>
            <a:stretch/>
          </p:blipFill>
          <p:spPr>
            <a:xfrm>
              <a:off x="6147275" y="4137629"/>
              <a:ext cx="718150" cy="91359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4"/>
          <p:cNvSpPr txBox="1"/>
          <p:nvPr>
            <p:ph idx="1" type="body"/>
          </p:nvPr>
        </p:nvSpPr>
        <p:spPr>
          <a:xfrm>
            <a:off x="1026538" y="1733550"/>
            <a:ext cx="10269000" cy="3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6325" lIns="126325" spcFirstLastPara="1" rIns="126325" wrap="square" tIns="126325">
            <a:noAutofit/>
          </a:bodyPr>
          <a:lstStyle/>
          <a:p>
            <a:pPr indent="0" lvl="0" marL="952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Felicitări pentru finalizarea acestui curs dedicat dezvoltării abilităților de comunicare digitală eficientă pentru asistenții sociali care lucrează cu persoane cu dizabilități. Apreciem dedicarea și angajamentul dumneavoastră de a îmbunătăți modul în care comunicați și interacționați în cadrul cursurilor online cu persoanele cu handicap.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525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100"/>
              <a:buNone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Vă încurajăm să aplicați cunoștințele și abilitățile dobândite în acest curs în activitatea dumneavoastră zilnică, continuând să explorați și să învățați noi modalități de a comunica eficient și empatic cu persoanele cu handicap. Prin dedicarea și eforturile dumneavoastră, puteți contribui semnificativ la integrarea și incluziunea acestora.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5"/>
          <p:cNvSpPr txBox="1"/>
          <p:nvPr>
            <p:ph idx="1" type="body"/>
          </p:nvPr>
        </p:nvSpPr>
        <p:spPr>
          <a:xfrm>
            <a:off x="959880" y="2459355"/>
            <a:ext cx="10269000" cy="21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6325" lIns="126325" spcFirstLastPara="1" rIns="126325" wrap="square" tIns="126325">
            <a:noAutofit/>
          </a:bodyPr>
          <a:lstStyle/>
          <a:p>
            <a:pPr indent="0" lvl="0" marL="95250" rtl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2100"/>
              <a:buNone/>
            </a:pPr>
            <a:r>
              <a:rPr b="1"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Vă mulțumim pentru participare și vă dorim succes în activitatea dumneavoastră ca asistenți sociali, contribuind la crearea unui mediu educațional mai bun și mai accesibil pentru toți!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36"/>
          <p:cNvPicPr preferRelativeResize="0"/>
          <p:nvPr/>
        </p:nvPicPr>
        <p:blipFill rotWithShape="1">
          <a:blip r:embed="rId3">
            <a:alphaModFix/>
          </a:blip>
          <a:srcRect b="2380" l="0" r="0" t="2380"/>
          <a:stretch/>
        </p:blipFill>
        <p:spPr>
          <a:xfrm>
            <a:off x="4952462" y="99480"/>
            <a:ext cx="2700624" cy="257270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36"/>
          <p:cNvSpPr/>
          <p:nvPr/>
        </p:nvSpPr>
        <p:spPr>
          <a:xfrm>
            <a:off x="5412251" y="4218812"/>
            <a:ext cx="6776700" cy="8133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126325" lIns="126325" spcFirstLastPara="1" rIns="126325" wrap="square" tIns="1263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5"/>
              <a:buFont typeface="Arial"/>
              <a:buNone/>
            </a:pPr>
            <a:r>
              <a:rPr b="1" i="0" lang="en" sz="2135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Proiect nr: 2022-1-RO01-KA220-VET-000085029</a:t>
            </a:r>
            <a:endParaRPr b="1" i="0" sz="2135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136"/>
          <p:cNvPicPr preferRelativeResize="0"/>
          <p:nvPr/>
        </p:nvPicPr>
        <p:blipFill rotWithShape="1">
          <a:blip r:embed="rId4">
            <a:alphaModFix/>
          </a:blip>
          <a:srcRect b="0" l="2722" r="2731" t="0"/>
          <a:stretch/>
        </p:blipFill>
        <p:spPr>
          <a:xfrm>
            <a:off x="8426891" y="391891"/>
            <a:ext cx="2799381" cy="66084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36"/>
          <p:cNvSpPr txBox="1"/>
          <p:nvPr/>
        </p:nvSpPr>
        <p:spPr>
          <a:xfrm>
            <a:off x="0" y="2921635"/>
            <a:ext cx="12189000" cy="1299900"/>
          </a:xfrm>
          <a:prstGeom prst="rect">
            <a:avLst/>
          </a:prstGeom>
          <a:solidFill>
            <a:srgbClr val="5F7D95"/>
          </a:solidFill>
          <a:ln>
            <a:noFill/>
          </a:ln>
        </p:spPr>
        <p:txBody>
          <a:bodyPr anchorCtr="0" anchor="t" bIns="126325" lIns="126325" spcFirstLastPara="1" rIns="126325" wrap="square" tIns="1263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00"/>
              <a:buFont typeface="Arial"/>
              <a:buNone/>
            </a:pPr>
            <a:r>
              <a:rPr b="1" lang="en" sz="87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Învață-mă să ajut</a:t>
            </a:r>
            <a:endParaRPr b="1" sz="72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t/>
            </a:r>
            <a:endParaRPr b="1" sz="720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br>
              <a:rPr b="1" i="0" lang="en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32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114" name="Google Shape;114;p136"/>
          <p:cNvGrpSpPr/>
          <p:nvPr/>
        </p:nvGrpSpPr>
        <p:grpSpPr>
          <a:xfrm>
            <a:off x="1211130" y="5675595"/>
            <a:ext cx="9767014" cy="1128486"/>
            <a:chOff x="498500" y="4137629"/>
            <a:chExt cx="8147326" cy="941346"/>
          </a:xfrm>
        </p:grpSpPr>
        <p:grpSp>
          <p:nvGrpSpPr>
            <p:cNvPr id="115" name="Google Shape;115;p136"/>
            <p:cNvGrpSpPr/>
            <p:nvPr/>
          </p:nvGrpSpPr>
          <p:grpSpPr>
            <a:xfrm>
              <a:off x="498500" y="4226550"/>
              <a:ext cx="4713643" cy="852425"/>
              <a:chOff x="498500" y="4226550"/>
              <a:chExt cx="4713643" cy="852425"/>
            </a:xfrm>
          </p:grpSpPr>
          <p:grpSp>
            <p:nvGrpSpPr>
              <p:cNvPr id="116" name="Google Shape;116;p136"/>
              <p:cNvGrpSpPr/>
              <p:nvPr/>
            </p:nvGrpSpPr>
            <p:grpSpPr>
              <a:xfrm>
                <a:off x="498500" y="4226550"/>
                <a:ext cx="2782903" cy="852425"/>
                <a:chOff x="661431" y="5761985"/>
                <a:chExt cx="4102762" cy="1256708"/>
              </a:xfrm>
            </p:grpSpPr>
            <p:pic>
              <p:nvPicPr>
                <p:cNvPr id="117" name="Google Shape;117;p136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3392779" y="5768268"/>
                  <a:ext cx="1371414" cy="107216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18" name="Google Shape;118;p136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661431" y="5761985"/>
                  <a:ext cx="1584550" cy="125670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descr="Logo Oriensys" id="119" name="Google Shape;119;p136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4186400" y="4297788"/>
                <a:ext cx="1025743" cy="6210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20" name="Google Shape;120;p13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927676" y="4244682"/>
              <a:ext cx="718150" cy="7272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136"/>
            <p:cNvPicPr preferRelativeResize="0"/>
            <p:nvPr/>
          </p:nvPicPr>
          <p:blipFill rotWithShape="1">
            <a:blip r:embed="rId9">
              <a:alphaModFix/>
            </a:blip>
            <a:srcRect b="7329" l="0" r="0" t="-7329"/>
            <a:stretch/>
          </p:blipFill>
          <p:spPr>
            <a:xfrm>
              <a:off x="6147275" y="4137629"/>
              <a:ext cx="718150" cy="91359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